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1DD04-E526-4CA7-A5E8-725C2238F57A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D84A-7539-406B-BB48-51D91F05A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1DD04-E526-4CA7-A5E8-725C2238F57A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D84A-7539-406B-BB48-51D91F05A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1DD04-E526-4CA7-A5E8-725C2238F57A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D84A-7539-406B-BB48-51D91F05A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1DD04-E526-4CA7-A5E8-725C2238F57A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D84A-7539-406B-BB48-51D91F05A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1DD04-E526-4CA7-A5E8-725C2238F57A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D84A-7539-406B-BB48-51D91F05A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1DD04-E526-4CA7-A5E8-725C2238F57A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D84A-7539-406B-BB48-51D91F05A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1DD04-E526-4CA7-A5E8-725C2238F57A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D84A-7539-406B-BB48-51D91F05A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1DD04-E526-4CA7-A5E8-725C2238F57A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D84A-7539-406B-BB48-51D91F05A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1DD04-E526-4CA7-A5E8-725C2238F57A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D84A-7539-406B-BB48-51D91F05A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1DD04-E526-4CA7-A5E8-725C2238F57A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D84A-7539-406B-BB48-51D91F05A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1DD04-E526-4CA7-A5E8-725C2238F57A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ED84A-7539-406B-BB48-51D91F05A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1DD04-E526-4CA7-A5E8-725C2238F57A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ED84A-7539-406B-BB48-51D91F05A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o.nios.ru/sites/io.nios.ru/files/images/2019/02/image007_1.jp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io.nios.ru/sites/io.nios.ru/files/images/2019/02/image009_0.jpg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ымянны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1714488"/>
            <a:ext cx="2928958" cy="34506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1428728" y="5072074"/>
            <a:ext cx="64929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Салчак</a:t>
            </a: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Чойганмаа</a:t>
            </a: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А.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6" name="Picture 2" descr="C:\Users\Чойган\Downloads\Vospitatel-goda-logo.jpg"/>
          <p:cNvPicPr>
            <a:picLocks noChangeAspect="1" noChangeArrowheads="1"/>
          </p:cNvPicPr>
          <p:nvPr/>
        </p:nvPicPr>
        <p:blipFill>
          <a:blip r:embed="rId3" cstate="print"/>
          <a:srcRect l="20283" r="17025"/>
          <a:stretch>
            <a:fillRect/>
          </a:stretch>
        </p:blipFill>
        <p:spPr bwMode="auto">
          <a:xfrm>
            <a:off x="5214942" y="1928802"/>
            <a:ext cx="1357322" cy="13174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71604" y="357166"/>
            <a:ext cx="67418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общеобразовательное учреждение </a:t>
            </a:r>
          </a:p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Хемчикская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средняя общеобразовательная школа села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Хемчик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муниципального района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Бай-Тайгинский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кожуун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Республики Тыва»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29058" y="3357562"/>
            <a:ext cx="450059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«Моя </a:t>
            </a:r>
          </a:p>
          <a:p>
            <a:pPr algn="ctr"/>
            <a:r>
              <a:rPr lang="ru-RU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педагогическая </a:t>
            </a:r>
          </a:p>
          <a:p>
            <a:pPr algn="ctr"/>
            <a:r>
              <a:rPr lang="ru-RU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находка»</a:t>
            </a:r>
            <a:endParaRPr lang="ru-RU" sz="32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329642" cy="4697427"/>
          </a:xfrm>
        </p:spPr>
        <p:txBody>
          <a:bodyPr/>
          <a:lstStyle/>
          <a:p>
            <a:r>
              <a:rPr lang="ru-RU" b="1" dirty="0"/>
              <a:t>Вариант № 2</a:t>
            </a:r>
            <a:endParaRPr lang="ru-RU" dirty="0"/>
          </a:p>
          <a:p>
            <a:r>
              <a:rPr lang="ru-RU" dirty="0"/>
              <a:t>Пересыпания шариков гидрогеля, например «</a:t>
            </a:r>
            <a:r>
              <a:rPr lang="ru-RU" dirty="0" err="1"/>
              <a:t>Орбиз</a:t>
            </a:r>
            <a:r>
              <a:rPr lang="ru-RU" dirty="0"/>
              <a:t>» более глубокой ложкой.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         </a:t>
            </a:r>
          </a:p>
          <a:p>
            <a:r>
              <a:rPr lang="ru-RU" dirty="0"/>
              <a:t>          </a:t>
            </a:r>
          </a:p>
          <a:p>
            <a:endParaRPr lang="ru-RU" dirty="0"/>
          </a:p>
        </p:txBody>
      </p:sp>
      <p:pic>
        <p:nvPicPr>
          <p:cNvPr id="4" name="Рисунок 3" descr="http://io.nios.ru/sites/io.nios.ru/files/styles/fotostatija/public/images/2019/02/image003_2.jpg?itok=J-W9HKzB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357166"/>
            <a:ext cx="4857784" cy="6143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           </a:t>
            </a:r>
          </a:p>
          <a:p>
            <a:r>
              <a:rPr lang="ru-RU" b="1" dirty="0" smtClean="0"/>
              <a:t>Игра «Птичка хочет пить»</a:t>
            </a:r>
            <a:endParaRPr lang="ru-RU" dirty="0" smtClean="0"/>
          </a:p>
          <a:p>
            <a:r>
              <a:rPr lang="ru-RU" dirty="0" smtClean="0"/>
              <a:t>Переливание воды, с помощью резиновой груши малого объёма (35 – 50 мл.) из одной мисочки в другую. Начинаем с минимального объема 100 мл. и в течение 1-2 недель доводим до 250 мл.</a:t>
            </a:r>
          </a:p>
          <a:p>
            <a:r>
              <a:rPr lang="ru-RU" u="sng" dirty="0" smtClean="0"/>
              <a:t>Инструкция:</a:t>
            </a:r>
            <a:endParaRPr lang="ru-RU" dirty="0" smtClean="0"/>
          </a:p>
          <a:p>
            <a:r>
              <a:rPr lang="ru-RU" dirty="0" smtClean="0"/>
              <a:t>Птичка хочет пить, давай нальем ей воды в мисочку (воду лучше подкрасить пищевым красителем). Посмотри (показ действия)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Теперь ты! (при необходимости используем прием «рука в руке», далее содействовать самостоятельному выполнению). Нужна помощь?  Хочешь еще?</a:t>
            </a:r>
          </a:p>
          <a:p>
            <a:r>
              <a:rPr lang="ru-RU" dirty="0" smtClean="0"/>
              <a:t>Важно не пролить воду мимо чашечки и выполнить до конца!</a:t>
            </a:r>
          </a:p>
          <a:p>
            <a:r>
              <a:rPr lang="ru-RU" dirty="0" smtClean="0"/>
              <a:t>Затем выполнить другой рукой для другого персонажа игры.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io.nios.ru/sites/io.nios.ru/files/styles/fotostatija/public/images/2019/02/image005_1.jpg?itok=kOQwGpTC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6" y="785794"/>
            <a:ext cx="5286412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Игра «Поймай нужный шарик»</a:t>
            </a:r>
            <a:endParaRPr lang="ru-RU" dirty="0" smtClean="0"/>
          </a:p>
          <a:p>
            <a:r>
              <a:rPr lang="ru-RU" u="sng" dirty="0" smtClean="0"/>
              <a:t>Приготовьте:</a:t>
            </a:r>
            <a:r>
              <a:rPr lang="ru-RU" dirty="0" smtClean="0"/>
              <a:t> две миски, шарики различного размера, материала, сито, вода.</a:t>
            </a:r>
          </a:p>
          <a:p>
            <a:r>
              <a:rPr lang="ru-RU" dirty="0" smtClean="0"/>
              <a:t>Воду заранее подкрасить пищевым красителем.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http://io.nios.ru/sites/io.nios.ru/files/styles/fotostatija/public/images/2019/02/image007_1.jpg?itok=Sm4zg9A5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357290" y="1500174"/>
            <a:ext cx="6072230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Игра </a:t>
            </a:r>
            <a:r>
              <a:rPr lang="ru-RU" b="1" i="1" dirty="0" smtClean="0"/>
              <a:t>«Собери и разложи все пушинки»</a:t>
            </a:r>
            <a:endParaRPr lang="ru-RU" dirty="0" smtClean="0"/>
          </a:p>
          <a:p>
            <a:r>
              <a:rPr lang="ru-RU" dirty="0" smtClean="0"/>
              <a:t>Посмотри (показ действия)</a:t>
            </a:r>
          </a:p>
          <a:p>
            <a:r>
              <a:rPr lang="ru-RU" dirty="0" smtClean="0"/>
              <a:t>Теперь ты! (при необходимости используем прием «рука в руке», далее содействовать самостоятельному выполнению).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io.nios.ru/sites/io.nios.ru/files/styles/fotostatija/public/images/2019/02/image009_0.jpg?itok=2QJHDFum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285852" y="1285860"/>
            <a:ext cx="6072230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Для более старших ребят (от 5 лет) очень полезны задания, которые можно найти в пособии Г.М. </a:t>
            </a:r>
            <a:r>
              <a:rPr lang="ru-RU" dirty="0" err="1" smtClean="0"/>
              <a:t>Зегебарт</a:t>
            </a:r>
            <a:r>
              <a:rPr lang="ru-RU" dirty="0" smtClean="0"/>
              <a:t> «Волшебные </a:t>
            </a:r>
            <a:r>
              <a:rPr lang="ru-RU" dirty="0" err="1" smtClean="0"/>
              <a:t>обводилки</a:t>
            </a:r>
            <a:r>
              <a:rPr lang="ru-RU" dirty="0" smtClean="0"/>
              <a:t>». Комплекс упражнений направлен на формирование и развитие </a:t>
            </a:r>
            <a:r>
              <a:rPr lang="ru-RU" dirty="0" err="1" smtClean="0"/>
              <a:t>графомоторных</a:t>
            </a:r>
            <a:r>
              <a:rPr lang="ru-RU" dirty="0" smtClean="0"/>
              <a:t> навыков координации движений, синхронизацию работы глаз и рук, развитию межполушарного взаимодействия. Примеры заданий для выполнения двумя руками:</a:t>
            </a:r>
          </a:p>
          <a:p>
            <a:r>
              <a:rPr lang="ru-RU" u="sng" dirty="0" smtClean="0"/>
              <a:t>Нейропсихологическая игра «Попробуй повтори!»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428736"/>
            <a:ext cx="8215370" cy="4210064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Развитие межполушарного взаимодействия у дошкольников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Межполушарное взаимодействие – это особый механизм объединения левого и правого полушария головного мозга в единую, целостно работающую систему, формируется под влиянием как генетических, так и средовых факторов. Межполушарное взаимодействие необходимо для координации работы мозга и передачи информации из одного полушария в другое.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Чем лучше будут развиты межполушарные связи, тем выше у ребёнка будет интеллектуальное развитие, память, внимание, речь, воображение, мышление и восприятие.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io.nios.ru/sites/io.nios.ru/files/styles/fotostatija/public/images/2019/02/image013_0.jpg?itok=wYaf5AZ6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08" y="1214422"/>
            <a:ext cx="4929222" cy="5357850"/>
          </a:xfrm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io.nios.ru/sites/io.nios.ru/files/styles/fotostatija/public/images/2019/02/image015_0.jpg?itok=geiP8fnM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794" y="571480"/>
            <a:ext cx="5500726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928670"/>
            <a:ext cx="8329642" cy="5340369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Использование игр на развитие межполушарного взаимодействия является, на наш взгляд, необходимыми базовыми упражнениями, которые «включают» мозговую активность ребенка и способствуют повышению эффективности и оптимизации всех видов развивающих и коррекционных занятий с ним.</a:t>
            </a:r>
          </a:p>
          <a:p>
            <a:r>
              <a:rPr lang="ru-RU" dirty="0" smtClean="0"/>
              <a:t>В комплексе с лечебными мероприятиями данная практика показывает хорошие результаты у детей с ограниченными возможностями здоровья, детей-инвалидов, детей с педагогической запущенностью. Дети с особыми образовательными потребностями часто имеют трудности поведения и концентрации внимания. Целенаправленное развитие межполушарного взаимодействия способствует коррекции, в том числе и поведенческих расстройств.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Ранний </a:t>
            </a:r>
            <a:r>
              <a:rPr lang="ru-RU" dirty="0"/>
              <a:t>и дошкольный возраст – период активного развития мозговых структур. Предлагаемые игры и упражнения синхронизируют работу полушарий, способствуют улучшению запоминания, улучшению восприятия речи собеседника (родителей, педагога и других детей), вызывают стойкий интерес у ребенка, активно концентрируют его внимание, позволяют быстро переключиться с одной деятельности на другую, что способствует быстрому включению ребенка в занятие.</a:t>
            </a:r>
          </a:p>
          <a:p>
            <a:r>
              <a:rPr lang="ru-RU" dirty="0"/>
              <a:t>Материал изложен доступным языком, для того, чтобы педагоги могли рекомендовать данный материал родителям для игр с ребенком дома.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1442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Игры для развития межполушарного взаимодействия детей от 2 лет и старше.</a:t>
            </a:r>
            <a:endParaRPr lang="ru-RU" dirty="0"/>
          </a:p>
          <a:p>
            <a:r>
              <a:rPr lang="ru-RU" dirty="0"/>
              <a:t>Игры на развитие межполушарного взаимодействия </a:t>
            </a:r>
            <a:r>
              <a:rPr lang="ru-RU" b="1" dirty="0"/>
              <a:t>целесообразно использовать в начале занятия</a:t>
            </a:r>
            <a:r>
              <a:rPr lang="ru-RU" dirty="0"/>
              <a:t>, т.к. они позволяют включить внимание и сосредоточенность ребенка для активного познания и дальнейшего взаимодействия с ним на занятии.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u="sng" dirty="0"/>
              <a:t>Задачи игр:</a:t>
            </a:r>
            <a:endParaRPr lang="ru-RU" dirty="0"/>
          </a:p>
          <a:p>
            <a:r>
              <a:rPr lang="ru-RU" dirty="0"/>
              <a:t>Развивать межполушарное взаимодействие, концентрацию внимания, зрительно-моторную координацию. Последовательно формировать пинцетный и пальцевой захват.</a:t>
            </a:r>
          </a:p>
          <a:p>
            <a:r>
              <a:rPr lang="ru-RU" b="1" dirty="0"/>
              <a:t>ВАЖНО!!! ВО ВСЕХ ИГРАХ ДЕЙСТВИЯ ВЫПОЛНЯЮТСЯ СНАЧАЛА ОДНОЙ РУКОЙ, ЗАТЕМ ОБЯЗАТЕЛЬНО ДРУГОЙ РУКОЙ.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/>
              <a:t>Игра «Накорми птичку / </a:t>
            </a:r>
            <a:r>
              <a:rPr lang="ru-RU" b="1" dirty="0" err="1"/>
              <a:t>лялю</a:t>
            </a:r>
            <a:r>
              <a:rPr lang="ru-RU" b="1" dirty="0"/>
              <a:t>»</a:t>
            </a:r>
            <a:endParaRPr lang="ru-RU" dirty="0"/>
          </a:p>
          <a:p>
            <a:r>
              <a:rPr lang="ru-RU" u="sng" dirty="0"/>
              <a:t>Приготовьте:</a:t>
            </a:r>
            <a:r>
              <a:rPr lang="ru-RU" dirty="0"/>
              <a:t> две миски, фасоль и горох, ложки разного объема (столовая, десертная, чайная, кофейная).</a:t>
            </a:r>
          </a:p>
          <a:p>
            <a:r>
              <a:rPr lang="ru-RU" u="sng" dirty="0"/>
              <a:t>Инструкция:</a:t>
            </a:r>
            <a:endParaRPr lang="ru-RU" dirty="0"/>
          </a:p>
          <a:p>
            <a:r>
              <a:rPr lang="ru-RU" dirty="0"/>
              <a:t>Ляля хочет кушать, давай её накормим. Посмотри (показ действия).</a:t>
            </a:r>
          </a:p>
          <a:p>
            <a:r>
              <a:rPr lang="ru-RU" dirty="0"/>
              <a:t>Теперь ты! (при необходимости используем прием «рука в руке», далее содействовать самостоятельному выполнению). Важно не просыпать крупу мимо чашки и выполнить игровую задачу до конца!</a:t>
            </a:r>
          </a:p>
          <a:p>
            <a:r>
              <a:rPr lang="ru-RU" dirty="0"/>
              <a:t>Затем выполнить другой рукой для другого персонажа игры.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Вариант № 1</a:t>
            </a:r>
            <a:endParaRPr lang="ru-RU" dirty="0"/>
          </a:p>
          <a:p>
            <a:r>
              <a:rPr lang="ru-RU" dirty="0"/>
              <a:t>Пересыпания гороха и фасоли столовой ложкой из одной мисочки в другую.</a:t>
            </a:r>
          </a:p>
          <a:p>
            <a:r>
              <a:rPr lang="ru-RU" dirty="0"/>
              <a:t>Начинаем с минимального объема 4 столовых ложек и в течении 1-2 недель доводим до 8 ст. л.</a:t>
            </a:r>
          </a:p>
          <a:p>
            <a:r>
              <a:rPr lang="ru-RU" u="sng" dirty="0"/>
              <a:t>Варианты усложнения задачи:</a:t>
            </a:r>
            <a:endParaRPr lang="ru-RU" dirty="0"/>
          </a:p>
          <a:p>
            <a:r>
              <a:rPr lang="ru-RU" dirty="0"/>
              <a:t>Увеличить расстояние между мисочками, заменить столовую ложку на ложку меньшего объема.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io.nios.ru/sites/io.nios.ru/files/styles/fotostatija/public/images/2019/02/image001_0.jpg?itok=tXmDUXd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57166"/>
            <a:ext cx="7715304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449</Words>
  <Application>Microsoft Office PowerPoint</Application>
  <PresentationFormat>Экран (4:3)</PresentationFormat>
  <Paragraphs>51</Paragraphs>
  <Slides>22</Slides>
  <Notes>0</Notes>
  <HiddenSlides>2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Чойган</dc:creator>
  <cp:lastModifiedBy>Чойган</cp:lastModifiedBy>
  <cp:revision>14</cp:revision>
  <dcterms:created xsi:type="dcterms:W3CDTF">2021-01-30T01:22:05Z</dcterms:created>
  <dcterms:modified xsi:type="dcterms:W3CDTF">2021-02-01T07:05:59Z</dcterms:modified>
</cp:coreProperties>
</file>